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00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1862" y="-730"/>
      </p:cViewPr>
      <p:guideLst>
        <p:guide orient="horz" pos="410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01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8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8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11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1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63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63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84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81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57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72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C3AE3-11A5-41C4-9C10-D91A9EBB3494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60E6A-C1E8-47F0-B1B5-6524925F8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5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直線コネクタ 55"/>
          <p:cNvCxnSpPr/>
          <p:nvPr/>
        </p:nvCxnSpPr>
        <p:spPr>
          <a:xfrm>
            <a:off x="1275542" y="7760995"/>
            <a:ext cx="7902066" cy="35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V="1">
            <a:off x="1200126" y="6890663"/>
            <a:ext cx="7996244" cy="10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V="1">
            <a:off x="1181364" y="4227858"/>
            <a:ext cx="7996244" cy="10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V="1">
            <a:off x="1198558" y="3438700"/>
            <a:ext cx="7996244" cy="10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10" idx="3"/>
          </p:cNvCxnSpPr>
          <p:nvPr/>
        </p:nvCxnSpPr>
        <p:spPr>
          <a:xfrm flipV="1">
            <a:off x="1309165" y="2084941"/>
            <a:ext cx="7885637" cy="10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/>
          <p:cNvSpPr/>
          <p:nvPr/>
        </p:nvSpPr>
        <p:spPr>
          <a:xfrm>
            <a:off x="1544320" y="8052748"/>
            <a:ext cx="3798985" cy="14498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2" name="楕円 21"/>
          <p:cNvSpPr/>
          <p:nvPr/>
        </p:nvSpPr>
        <p:spPr>
          <a:xfrm>
            <a:off x="2200454" y="3654730"/>
            <a:ext cx="2390446" cy="11785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61163" y="-32587"/>
            <a:ext cx="92876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いわき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アカデミア</a:t>
            </a:r>
          </a:p>
          <a:p>
            <a:pPr algn="ctr"/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令和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５</a:t>
            </a:r>
            <a:r>
              <a:rPr lang="ja-JP" altLang="en-US" sz="28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年度大学生</a:t>
            </a:r>
            <a:r>
              <a:rPr lang="ja-JP" altLang="en-US" sz="28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地域実践ゼミ　実施フロー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769901" y="985679"/>
            <a:ext cx="3570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事業実施主体（大学等）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6843698" y="1002613"/>
            <a:ext cx="1107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協議会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397062" y="934921"/>
            <a:ext cx="4059616" cy="11683799"/>
          </a:xfrm>
          <a:prstGeom prst="roundRect">
            <a:avLst>
              <a:gd name="adj" fmla="val 1333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-29663" y="1900375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～７月</a:t>
            </a:r>
            <a:r>
              <a:rPr lang="en-US" altLang="ja-JP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14</a:t>
            </a:r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日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42468" y="1608967"/>
            <a:ext cx="879638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提案書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668425" y="934920"/>
            <a:ext cx="3424676" cy="11683799"/>
          </a:xfrm>
          <a:prstGeom prst="roundRect">
            <a:avLst>
              <a:gd name="adj" fmla="val 134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25535" y="2540000"/>
            <a:ext cx="879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作成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5" name="右矢印 14"/>
          <p:cNvSpPr/>
          <p:nvPr/>
        </p:nvSpPr>
        <p:spPr>
          <a:xfrm>
            <a:off x="4814391" y="1686177"/>
            <a:ext cx="1525449" cy="76484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20078" y="1646257"/>
            <a:ext cx="1978855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提案内容確認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県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商工</a:t>
            </a:r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会議所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市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9" name="右矢印 18"/>
          <p:cNvSpPr/>
          <p:nvPr/>
        </p:nvSpPr>
        <p:spPr>
          <a:xfrm rot="8852690">
            <a:off x="4716788" y="3157188"/>
            <a:ext cx="1631320" cy="76484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19609464">
            <a:off x="4661242" y="3303234"/>
            <a:ext cx="180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確認</a:t>
            </a:r>
            <a:r>
              <a:rPr kumimoji="1" lang="ja-JP" altLang="en-US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結果通知</a:t>
            </a:r>
            <a:endParaRPr kumimoji="1" lang="ja-JP" altLang="en-US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699168" y="3895700"/>
            <a:ext cx="1409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採択の場合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</a:t>
            </a:r>
            <a:r>
              <a:rPr kumimoji="1" lang="ja-JP" altLang="en-US" sz="24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開始</a:t>
            </a:r>
          </a:p>
        </p:txBody>
      </p:sp>
      <p:sp>
        <p:nvSpPr>
          <p:cNvPr id="23" name="下矢印 22"/>
          <p:cNvSpPr/>
          <p:nvPr/>
        </p:nvSpPr>
        <p:spPr>
          <a:xfrm>
            <a:off x="2811921" y="4964816"/>
            <a:ext cx="1270546" cy="1221294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楕円 28"/>
          <p:cNvSpPr/>
          <p:nvPr/>
        </p:nvSpPr>
        <p:spPr>
          <a:xfrm>
            <a:off x="6709082" y="2325973"/>
            <a:ext cx="1366718" cy="1178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56943" y="8386926"/>
            <a:ext cx="98573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報告書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940306" y="8388845"/>
            <a:ext cx="100467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整理表</a:t>
            </a:r>
            <a:endParaRPr kumimoji="1" lang="en-US" altLang="ja-JP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120657" y="8396101"/>
            <a:ext cx="102064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領収書等</a:t>
            </a:r>
            <a:endParaRPr kumimoji="1" lang="en-US" altLang="ja-JP" sz="1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5" name="右矢印 34"/>
          <p:cNvSpPr/>
          <p:nvPr/>
        </p:nvSpPr>
        <p:spPr>
          <a:xfrm>
            <a:off x="5343622" y="8401513"/>
            <a:ext cx="994137" cy="76484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420078" y="8015630"/>
            <a:ext cx="1978855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成果内容確認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県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商工</a:t>
            </a:r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会議所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市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4" name="楕円 33"/>
          <p:cNvSpPr/>
          <p:nvPr/>
        </p:nvSpPr>
        <p:spPr>
          <a:xfrm>
            <a:off x="6721043" y="8448575"/>
            <a:ext cx="1366718" cy="1178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992374" y="11056504"/>
            <a:ext cx="8796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幹事</a:t>
            </a:r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長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9" name="楕円 38"/>
          <p:cNvSpPr/>
          <p:nvPr/>
        </p:nvSpPr>
        <p:spPr>
          <a:xfrm>
            <a:off x="6718217" y="10666691"/>
            <a:ext cx="1366718" cy="1178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0" name="右矢印 39"/>
          <p:cNvSpPr/>
          <p:nvPr/>
        </p:nvSpPr>
        <p:spPr>
          <a:xfrm rot="5400000">
            <a:off x="7029012" y="9668122"/>
            <a:ext cx="745474" cy="1153691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6967865" y="9985352"/>
            <a:ext cx="8796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報告</a:t>
            </a:r>
            <a:endParaRPr kumimoji="1"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2" name="楕円 41"/>
          <p:cNvSpPr/>
          <p:nvPr/>
        </p:nvSpPr>
        <p:spPr>
          <a:xfrm>
            <a:off x="7040848" y="11717409"/>
            <a:ext cx="747081" cy="70027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959626" y="11893659"/>
            <a:ext cx="87963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承認</a:t>
            </a:r>
            <a:endParaRPr kumimoji="1" lang="en-US" altLang="ja-JP" dirty="0" smtClean="0">
              <a:solidFill>
                <a:srgbClr val="FF00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4" name="右矢印 43"/>
          <p:cNvSpPr/>
          <p:nvPr/>
        </p:nvSpPr>
        <p:spPr>
          <a:xfrm rot="10800000">
            <a:off x="4721681" y="11538926"/>
            <a:ext cx="1525449" cy="764840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85168" y="11717693"/>
            <a:ext cx="14868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一括清算</a:t>
            </a:r>
            <a:endParaRPr kumimoji="1" lang="ja-JP" altLang="en-US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605978" y="10077728"/>
            <a:ext cx="5056801" cy="1050361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217336" y="10309342"/>
            <a:ext cx="1888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成果</a:t>
            </a:r>
            <a:r>
              <a:rPr kumimoji="1" lang="ja-JP" altLang="en-US" sz="24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発表会</a:t>
            </a:r>
            <a:endParaRPr kumimoji="1" lang="ja-JP" altLang="en-US" sz="2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7" name="楕円 26"/>
          <p:cNvSpPr/>
          <p:nvPr/>
        </p:nvSpPr>
        <p:spPr>
          <a:xfrm>
            <a:off x="2248959" y="6305345"/>
            <a:ext cx="2390446" cy="117856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759005" y="6652663"/>
            <a:ext cx="140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事業完了</a:t>
            </a:r>
            <a:endParaRPr kumimoji="1" lang="ja-JP" altLang="en-US" sz="24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338910" y="8583654"/>
            <a:ext cx="677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提出</a:t>
            </a:r>
          </a:p>
        </p:txBody>
      </p:sp>
      <p:sp>
        <p:nvSpPr>
          <p:cNvPr id="48" name="左右矢印 47"/>
          <p:cNvSpPr/>
          <p:nvPr/>
        </p:nvSpPr>
        <p:spPr>
          <a:xfrm>
            <a:off x="4822245" y="5195087"/>
            <a:ext cx="1587518" cy="681151"/>
          </a:xfrm>
          <a:prstGeom prst="left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020879" y="5346748"/>
            <a:ext cx="122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随時相談</a:t>
            </a:r>
            <a:endParaRPr kumimoji="1" lang="ja-JP" altLang="en-US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1042" y="3236235"/>
            <a:ext cx="11079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７月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下</a:t>
            </a:r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旬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８月上旬</a:t>
            </a:r>
            <a:endParaRPr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7963" y="671700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</a:t>
            </a:r>
            <a:r>
              <a:rPr lang="en-US" altLang="ja-JP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12</a:t>
            </a:r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月末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1800" y="9633336"/>
            <a:ext cx="11079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３月中旬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３月下旬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2" name="楕円 51"/>
          <p:cNvSpPr/>
          <p:nvPr/>
        </p:nvSpPr>
        <p:spPr>
          <a:xfrm>
            <a:off x="6726631" y="4963229"/>
            <a:ext cx="1366718" cy="117856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607914" y="5082136"/>
            <a:ext cx="1596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県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商工会議所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市</a:t>
            </a:r>
            <a:endParaRPr kumimoji="1" lang="en-US" altLang="ja-JP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4" name="左中かっこ 23"/>
          <p:cNvSpPr/>
          <p:nvPr/>
        </p:nvSpPr>
        <p:spPr>
          <a:xfrm>
            <a:off x="1168378" y="7760995"/>
            <a:ext cx="98372" cy="4857724"/>
          </a:xfrm>
          <a:prstGeom prst="leftBrace">
            <a:avLst>
              <a:gd name="adj1" fmla="val 8333"/>
              <a:gd name="adj2" fmla="val 487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cxnSp>
        <p:nvCxnSpPr>
          <p:cNvPr id="57" name="直線コネクタ 56"/>
          <p:cNvCxnSpPr/>
          <p:nvPr/>
        </p:nvCxnSpPr>
        <p:spPr>
          <a:xfrm flipV="1">
            <a:off x="1335770" y="12610352"/>
            <a:ext cx="7859032" cy="1617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楕円 58"/>
          <p:cNvSpPr/>
          <p:nvPr/>
        </p:nvSpPr>
        <p:spPr>
          <a:xfrm rot="20899778">
            <a:off x="1442425" y="7834560"/>
            <a:ext cx="989104" cy="448231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 rot="20711480">
            <a:off x="1402026" y="7876101"/>
            <a:ext cx="10495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必要書類</a:t>
            </a:r>
            <a:endParaRPr kumimoji="1" lang="ja-JP" altLang="en-US" sz="140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694961" y="8646132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（任意様式）</a:t>
            </a:r>
            <a:endParaRPr kumimoji="1" lang="en-US" altLang="ja-JP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2887098" y="8617527"/>
            <a:ext cx="11079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</a:t>
            </a:r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別添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kumimoji="1" lang="en-US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1-1</a:t>
            </a:r>
            <a:r>
              <a:rPr kumimoji="1" lang="ja-JP" altLang="en-US" sz="1200" dirty="0" err="1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</a:t>
            </a:r>
            <a:r>
              <a:rPr kumimoji="1" lang="en-US" altLang="ja-JP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1-2</a:t>
            </a:r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kumimoji="1" lang="en-US" altLang="ja-JP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070385" y="8641089"/>
            <a:ext cx="110799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9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（支払先の</a:t>
            </a:r>
            <a:endParaRPr kumimoji="1" lang="en-US" altLang="ja-JP" sz="9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r>
              <a:rPr kumimoji="1" lang="ja-JP" altLang="en-US" sz="9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会社名等</a:t>
            </a:r>
            <a:endParaRPr kumimoji="1" lang="en-US" altLang="ja-JP" sz="9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9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がわかるもの）</a:t>
            </a:r>
            <a:endParaRPr kumimoji="1" lang="en-US" altLang="ja-JP" sz="9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2854434" y="1906146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（提案要領</a:t>
            </a:r>
            <a:endParaRPr kumimoji="1" lang="en-US" altLang="ja-JP" sz="12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algn="ctr"/>
            <a:r>
              <a:rPr kumimoji="1" lang="ja-JP" altLang="en-US" sz="12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様式</a:t>
            </a:r>
            <a:r>
              <a:rPr kumimoji="1" lang="ja-JP" altLang="en-US" sz="12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）</a:t>
            </a:r>
            <a:endParaRPr kumimoji="1" lang="en-US" altLang="ja-JP" sz="12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184571" y="72141"/>
            <a:ext cx="2264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令和５年</a:t>
            </a:r>
            <a:r>
              <a:rPr kumimoji="1" lang="ja-JP" altLang="en-US" dirty="0"/>
              <a:t>５</a:t>
            </a:r>
            <a:r>
              <a:rPr kumimoji="1" lang="ja-JP" altLang="en-US" dirty="0" smtClean="0"/>
              <a:t>月作成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117903" y="1872420"/>
            <a:ext cx="879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提出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4685" y="855379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～</a:t>
            </a:r>
            <a:r>
              <a:rPr lang="ja-JP" altLang="en-US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</a:t>
            </a:r>
            <a:r>
              <a:rPr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月末</a:t>
            </a:r>
            <a:endParaRPr lang="en-US" altLang="ja-JP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072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A3 297x420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HG創英角ｺﾞｼｯｸUB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志賀　洋史</cp:lastModifiedBy>
  <cp:revision>2</cp:revision>
  <dcterms:modified xsi:type="dcterms:W3CDTF">2023-05-19T02:01:16Z</dcterms:modified>
</cp:coreProperties>
</file>